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463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9816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2987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920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01047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0611555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09870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7794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3585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5115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466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0174378-9477-4623-923E-A862DC7B84B7}" type="datetimeFigureOut">
              <a:rPr lang="is-IS" smtClean="0"/>
              <a:t>23.8.2019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A9C1A3-C273-4591-813E-94262C7DD60E}" type="slidenum">
              <a:rPr lang="is-IS" smtClean="0"/>
              <a:t>‹#›</a:t>
            </a:fld>
            <a:endParaRPr lang="is-I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97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F39A7A-89EA-4D7E-870A-3C099F599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668" y="160867"/>
            <a:ext cx="10950700" cy="65362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7B1200C0-8D6D-42B6-ADB7-E4795C0D0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9872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1AD880E1-1BBB-4E9C-ABD0-632428BB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2B7D-47AE-4A59-8B04-31731220B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AEC3F81-09B0-42C2-AF7A-43A1AB0DE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536488"/>
              </p:ext>
            </p:extLst>
          </p:nvPr>
        </p:nvGraphicFramePr>
        <p:xfrm>
          <a:off x="2586445" y="1817527"/>
          <a:ext cx="7471953" cy="3191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6231">
                  <a:extLst>
                    <a:ext uri="{9D8B030D-6E8A-4147-A177-3AD203B41FA5}">
                      <a16:colId xmlns:a16="http://schemas.microsoft.com/office/drawing/2014/main" val="1228480645"/>
                    </a:ext>
                  </a:extLst>
                </a:gridCol>
                <a:gridCol w="2413301">
                  <a:extLst>
                    <a:ext uri="{9D8B030D-6E8A-4147-A177-3AD203B41FA5}">
                      <a16:colId xmlns:a16="http://schemas.microsoft.com/office/drawing/2014/main" val="780933452"/>
                    </a:ext>
                  </a:extLst>
                </a:gridCol>
                <a:gridCol w="1209340">
                  <a:extLst>
                    <a:ext uri="{9D8B030D-6E8A-4147-A177-3AD203B41FA5}">
                      <a16:colId xmlns:a16="http://schemas.microsoft.com/office/drawing/2014/main" val="296623011"/>
                    </a:ext>
                  </a:extLst>
                </a:gridCol>
                <a:gridCol w="2723081">
                  <a:extLst>
                    <a:ext uri="{9D8B030D-6E8A-4147-A177-3AD203B41FA5}">
                      <a16:colId xmlns:a16="http://schemas.microsoft.com/office/drawing/2014/main" val="2398093850"/>
                    </a:ext>
                  </a:extLst>
                </a:gridCol>
              </a:tblGrid>
              <a:tr h="7602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u="none" strike="noStrike" dirty="0">
                          <a:effectLst/>
                        </a:rPr>
                        <a:t>Skólaakstur veturinn 2019-2020</a:t>
                      </a:r>
                      <a:endParaRPr lang="nn-NO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05" marR="580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40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82013"/>
                  </a:ext>
                </a:extLst>
              </a:tr>
              <a:tr h="3160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solidFill>
                            <a:schemeClr val="tx1"/>
                          </a:solidFill>
                          <a:effectLst/>
                        </a:rPr>
                        <a:t>Frá Siglufirði</a:t>
                      </a:r>
                      <a:endParaRPr lang="is-I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b="1">
                          <a:effectLst/>
                        </a:rPr>
                        <a:t>Frá Ólafsfirði</a:t>
                      </a:r>
                      <a:endParaRPr lang="is-I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117819"/>
                  </a:ext>
                </a:extLst>
              </a:tr>
              <a:tr h="276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b="1" u="none" dirty="0">
                          <a:solidFill>
                            <a:schemeClr val="tx1"/>
                          </a:solidFill>
                          <a:effectLst/>
                        </a:rPr>
                        <a:t>Tími</a:t>
                      </a:r>
                      <a:endParaRPr lang="is-IS" sz="1600" b="1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b="1" u="none" dirty="0">
                          <a:effectLst/>
                        </a:rPr>
                        <a:t>Staðsetning</a:t>
                      </a:r>
                      <a:endParaRPr lang="is-IS" sz="16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b="1" u="none" dirty="0">
                          <a:effectLst/>
                        </a:rPr>
                        <a:t>Tími</a:t>
                      </a:r>
                      <a:endParaRPr lang="is-IS" sz="16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600" b="1" u="none" dirty="0">
                          <a:effectLst/>
                        </a:rPr>
                        <a:t>Staðsetning</a:t>
                      </a:r>
                      <a:endParaRPr lang="is-IS" sz="16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455152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07:40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v/Norðurgötu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08:05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v/Tjarnarstíg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959258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v/Norðurgötu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09:00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v/Tjarnarstíg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12548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12:40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v/Norðurgötu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13:15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v/Tjarnarstíg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6555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13:45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v/Norðurgötu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solidFill>
                            <a:schemeClr val="tx1"/>
                          </a:solidFill>
                          <a:effectLst/>
                        </a:rPr>
                        <a:t>Grunnsk</a:t>
                      </a:r>
                      <a:r>
                        <a:rPr lang="is-IS" sz="1500" dirty="0">
                          <a:solidFill>
                            <a:schemeClr val="tx1"/>
                          </a:solidFill>
                          <a:effectLst/>
                        </a:rPr>
                        <a:t>. v/Tjarnarstíg</a:t>
                      </a:r>
                      <a:endParaRPr lang="is-I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7731699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14:50</a:t>
                      </a:r>
                    </a:p>
                  </a:txBody>
                  <a:tcPr marL="12430" marR="12430" marT="12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v/Norðurgötu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15:25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v/Tjarnarstíg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289026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15:50</a:t>
                      </a:r>
                    </a:p>
                  </a:txBody>
                  <a:tcPr marL="12430" marR="12430" marT="12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v/Norðurgötu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5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16:15</a:t>
                      </a:r>
                    </a:p>
                  </a:txBody>
                  <a:tcPr marL="12430" marR="12430" marT="124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500" dirty="0" err="1">
                          <a:effectLst/>
                        </a:rPr>
                        <a:t>Grunnsk</a:t>
                      </a:r>
                      <a:r>
                        <a:rPr lang="is-IS" sz="1500" dirty="0">
                          <a:effectLst/>
                        </a:rPr>
                        <a:t>. v/Tjarnarstíg</a:t>
                      </a:r>
                      <a:endParaRPr lang="is-I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05" marR="5800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48729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FDC5200-ACDD-426D-8D4F-4DEC2342961E}"/>
              </a:ext>
            </a:extLst>
          </p:cNvPr>
          <p:cNvSpPr txBox="1"/>
          <p:nvPr/>
        </p:nvSpPr>
        <p:spPr>
          <a:xfrm>
            <a:off x="4583002" y="5081212"/>
            <a:ext cx="3788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/>
              <a:t>Aksturstafa tekur gildi mánudaginn 26. ágúst 2019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80158046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Impact</vt:lpstr>
      <vt:lpstr>Badge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Lea Bogadóttir</dc:creator>
  <cp:lastModifiedBy>Linda Lea Bogadóttir</cp:lastModifiedBy>
  <cp:revision>9</cp:revision>
  <dcterms:created xsi:type="dcterms:W3CDTF">2019-05-28T09:17:39Z</dcterms:created>
  <dcterms:modified xsi:type="dcterms:W3CDTF">2019-08-23T10:16:28Z</dcterms:modified>
</cp:coreProperties>
</file>